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4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EC9A5049-3E42-4A6D-A046-23AB75D942F0}" type="datetimeFigureOut">
              <a:rPr lang="en-US" smtClean="0"/>
              <a:t>4/22/2024</a:t>
            </a:fld>
            <a:endParaRPr lang="en-US"/>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en-US"/>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ED762B1B-7938-41CA-8886-DE3D1A2C315C}" type="slidenum">
              <a:rPr lang="en-US" smtClean="0"/>
              <a:t>‹#›</a:t>
            </a:fld>
            <a:endParaRPr lang="en-US"/>
          </a:p>
        </p:txBody>
      </p:sp>
    </p:spTree>
    <p:extLst>
      <p:ext uri="{BB962C8B-B14F-4D97-AF65-F5344CB8AC3E}">
        <p14:creationId xmlns:p14="http://schemas.microsoft.com/office/powerpoint/2010/main" val="1364319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9A5049-3E42-4A6D-A046-23AB75D942F0}" type="datetimeFigureOut">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762B1B-7938-41CA-8886-DE3D1A2C315C}" type="slidenum">
              <a:rPr lang="en-US" smtClean="0"/>
              <a:t>‹#›</a:t>
            </a:fld>
            <a:endParaRPr lang="en-US"/>
          </a:p>
        </p:txBody>
      </p:sp>
    </p:spTree>
    <p:extLst>
      <p:ext uri="{BB962C8B-B14F-4D97-AF65-F5344CB8AC3E}">
        <p14:creationId xmlns:p14="http://schemas.microsoft.com/office/powerpoint/2010/main" val="25593799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9A5049-3E42-4A6D-A046-23AB75D942F0}" type="datetimeFigureOut">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D762B1B-7938-41CA-8886-DE3D1A2C315C}" type="slidenum">
              <a:rPr lang="en-US" smtClean="0"/>
              <a:t>‹#›</a:t>
            </a:fld>
            <a:endParaRPr lang="en-US"/>
          </a:p>
        </p:txBody>
      </p:sp>
    </p:spTree>
    <p:extLst>
      <p:ext uri="{BB962C8B-B14F-4D97-AF65-F5344CB8AC3E}">
        <p14:creationId xmlns:p14="http://schemas.microsoft.com/office/powerpoint/2010/main" val="1382180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C9A5049-3E42-4A6D-A046-23AB75D942F0}" type="datetimeFigureOut">
              <a:rPr lang="en-US" smtClean="0"/>
              <a:t>4/22/2024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762B1B-7938-41CA-8886-DE3D1A2C315C}" type="slidenum">
              <a:rPr lang="en-US" smtClean="0"/>
              <a:t>‹#›</a:t>
            </a:fld>
            <a:endParaRPr lang="en-US"/>
          </a:p>
        </p:txBody>
      </p:sp>
    </p:spTree>
    <p:extLst>
      <p:ext uri="{BB962C8B-B14F-4D97-AF65-F5344CB8AC3E}">
        <p14:creationId xmlns:p14="http://schemas.microsoft.com/office/powerpoint/2010/main" val="2978187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C9A5049-3E42-4A6D-A046-23AB75D942F0}" type="datetimeFigureOut">
              <a:rPr lang="en-US" smtClean="0"/>
              <a:t>4/22/2024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762B1B-7938-41CA-8886-DE3D1A2C315C}" type="slidenum">
              <a:rPr lang="en-US" smtClean="0"/>
              <a:t>‹#›</a:t>
            </a:fld>
            <a:endParaRPr lang="en-US"/>
          </a:p>
        </p:txBody>
      </p:sp>
    </p:spTree>
    <p:extLst>
      <p:ext uri="{BB962C8B-B14F-4D97-AF65-F5344CB8AC3E}">
        <p14:creationId xmlns:p14="http://schemas.microsoft.com/office/powerpoint/2010/main" val="6486523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C9A5049-3E42-4A6D-A046-23AB75D942F0}" type="datetimeFigureOut">
              <a:rPr lang="en-US" smtClean="0"/>
              <a:t>4/22/2024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D762B1B-7938-41CA-8886-DE3D1A2C315C}" type="slidenum">
              <a:rPr lang="en-US" smtClean="0"/>
              <a:t>‹#›</a:t>
            </a:fld>
            <a:endParaRPr lang="en-US"/>
          </a:p>
        </p:txBody>
      </p:sp>
    </p:spTree>
    <p:extLst>
      <p:ext uri="{BB962C8B-B14F-4D97-AF65-F5344CB8AC3E}">
        <p14:creationId xmlns:p14="http://schemas.microsoft.com/office/powerpoint/2010/main" val="29842847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9A5049-3E42-4A6D-A046-23AB75D942F0}" type="datetimeFigureOut">
              <a:rPr lang="en-US" smtClean="0"/>
              <a:t>4/22/2024</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ED762B1B-7938-41CA-8886-DE3D1A2C315C}" type="slidenum">
              <a:rPr lang="en-US" smtClean="0"/>
              <a:t>‹#›</a:t>
            </a:fld>
            <a:endParaRPr lang="en-US"/>
          </a:p>
        </p:txBody>
      </p:sp>
    </p:spTree>
    <p:extLst>
      <p:ext uri="{BB962C8B-B14F-4D97-AF65-F5344CB8AC3E}">
        <p14:creationId xmlns:p14="http://schemas.microsoft.com/office/powerpoint/2010/main" val="1613652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9A5049-3E42-4A6D-A046-23AB75D942F0}" type="datetimeFigureOut">
              <a:rPr lang="en-US" smtClean="0"/>
              <a:t>4/22/2024</a:t>
            </a:fld>
            <a:endParaRPr lang="en-US"/>
          </a:p>
        </p:txBody>
      </p:sp>
      <p:sp>
        <p:nvSpPr>
          <p:cNvPr id="6" name="Footer Placeholder 5"/>
          <p:cNvSpPr>
            <a:spLocks noGrp="1"/>
          </p:cNvSpPr>
          <p:nvPr>
            <p:ph type="ftr" sz="quarter" idx="11"/>
          </p:nvPr>
        </p:nvSpPr>
        <p:spPr/>
        <p:txBody>
          <a:bodyPr/>
          <a:lstStyle/>
          <a:p>
            <a:endParaRPr lang="en-US"/>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D762B1B-7938-41CA-8886-DE3D1A2C315C}" type="slidenum">
              <a:rPr lang="en-US" smtClean="0"/>
              <a:t>‹#›</a:t>
            </a:fld>
            <a:endParaRPr lang="en-US"/>
          </a:p>
        </p:txBody>
      </p:sp>
    </p:spTree>
    <p:extLst>
      <p:ext uri="{BB962C8B-B14F-4D97-AF65-F5344CB8AC3E}">
        <p14:creationId xmlns:p14="http://schemas.microsoft.com/office/powerpoint/2010/main" val="3165199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9A5049-3E42-4A6D-A046-23AB75D942F0}" type="datetimeFigureOut">
              <a:rPr lang="en-US" smtClean="0"/>
              <a:t>4/22/2024</a:t>
            </a:fld>
            <a:endParaRPr lang="en-US"/>
          </a:p>
        </p:txBody>
      </p:sp>
      <p:sp>
        <p:nvSpPr>
          <p:cNvPr id="6" name="Footer Placeholder 5"/>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D762B1B-7938-41CA-8886-DE3D1A2C315C}" type="slidenum">
              <a:rPr lang="en-US" smtClean="0"/>
              <a:t>‹#›</a:t>
            </a:fld>
            <a:endParaRPr lang="en-US"/>
          </a:p>
        </p:txBody>
      </p:sp>
    </p:spTree>
    <p:extLst>
      <p:ext uri="{BB962C8B-B14F-4D97-AF65-F5344CB8AC3E}">
        <p14:creationId xmlns:p14="http://schemas.microsoft.com/office/powerpoint/2010/main" val="2774994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9A5049-3E42-4A6D-A046-23AB75D942F0}" type="datetimeFigureOut">
              <a:rPr lang="en-US" smtClean="0"/>
              <a:t>4/22/2024</a:t>
            </a:fld>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D762B1B-7938-41CA-8886-DE3D1A2C315C}" type="slidenum">
              <a:rPr lang="en-US" smtClean="0"/>
              <a:t>‹#›</a:t>
            </a:fld>
            <a:endParaRPr lang="en-US"/>
          </a:p>
        </p:txBody>
      </p:sp>
    </p:spTree>
    <p:extLst>
      <p:ext uri="{BB962C8B-B14F-4D97-AF65-F5344CB8AC3E}">
        <p14:creationId xmlns:p14="http://schemas.microsoft.com/office/powerpoint/2010/main" val="2706238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EC9A5049-3E42-4A6D-A046-23AB75D942F0}" type="datetimeFigureOut">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D762B1B-7938-41CA-8886-DE3D1A2C315C}" type="slidenum">
              <a:rPr lang="en-US" smtClean="0"/>
              <a:t>‹#›</a:t>
            </a:fld>
            <a:endParaRPr lang="en-US"/>
          </a:p>
        </p:txBody>
      </p:sp>
    </p:spTree>
    <p:extLst>
      <p:ext uri="{BB962C8B-B14F-4D97-AF65-F5344CB8AC3E}">
        <p14:creationId xmlns:p14="http://schemas.microsoft.com/office/powerpoint/2010/main" val="2778784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EC9A5049-3E42-4A6D-A046-23AB75D942F0}" type="datetimeFigureOut">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D762B1B-7938-41CA-8886-DE3D1A2C315C}" type="slidenum">
              <a:rPr lang="en-US" smtClean="0"/>
              <a:t>‹#›</a:t>
            </a:fld>
            <a:endParaRPr lang="en-US"/>
          </a:p>
        </p:txBody>
      </p:sp>
    </p:spTree>
    <p:extLst>
      <p:ext uri="{BB962C8B-B14F-4D97-AF65-F5344CB8AC3E}">
        <p14:creationId xmlns:p14="http://schemas.microsoft.com/office/powerpoint/2010/main" val="2212553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9A5049-3E42-4A6D-A046-23AB75D942F0}" type="datetimeFigureOut">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D762B1B-7938-41CA-8886-DE3D1A2C315C}" type="slidenum">
              <a:rPr lang="en-US" smtClean="0"/>
              <a:t>‹#›</a:t>
            </a:fld>
            <a:endParaRPr lang="en-US"/>
          </a:p>
        </p:txBody>
      </p:sp>
    </p:spTree>
    <p:extLst>
      <p:ext uri="{BB962C8B-B14F-4D97-AF65-F5344CB8AC3E}">
        <p14:creationId xmlns:p14="http://schemas.microsoft.com/office/powerpoint/2010/main" val="25859690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EC9A5049-3E42-4A6D-A046-23AB75D942F0}" type="datetimeFigureOut">
              <a:rPr lang="en-US" smtClean="0"/>
              <a:t>4/22/2024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762B1B-7938-41CA-8886-DE3D1A2C315C}" type="slidenum">
              <a:rPr lang="en-US" smtClean="0"/>
              <a:t>‹#›</a:t>
            </a:fld>
            <a:endParaRPr lang="en-US"/>
          </a:p>
        </p:txBody>
      </p:sp>
    </p:spTree>
    <p:extLst>
      <p:ext uri="{BB962C8B-B14F-4D97-AF65-F5344CB8AC3E}">
        <p14:creationId xmlns:p14="http://schemas.microsoft.com/office/powerpoint/2010/main" val="18483654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EC9A5049-3E42-4A6D-A046-23AB75D942F0}" type="datetimeFigureOut">
              <a:rPr lang="en-US" smtClean="0"/>
              <a:t>4/22/2024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762B1B-7938-41CA-8886-DE3D1A2C315C}" type="slidenum">
              <a:rPr lang="en-US" smtClean="0"/>
              <a:t>‹#›</a:t>
            </a:fld>
            <a:endParaRPr lang="en-US"/>
          </a:p>
        </p:txBody>
      </p:sp>
    </p:spTree>
    <p:extLst>
      <p:ext uri="{BB962C8B-B14F-4D97-AF65-F5344CB8AC3E}">
        <p14:creationId xmlns:p14="http://schemas.microsoft.com/office/powerpoint/2010/main" val="2499132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9A5049-3E42-4A6D-A046-23AB75D942F0}" type="datetimeFigureOut">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762B1B-7938-41CA-8886-DE3D1A2C315C}" type="slidenum">
              <a:rPr lang="en-US" smtClean="0"/>
              <a:t>‹#›</a:t>
            </a:fld>
            <a:endParaRPr lang="en-US"/>
          </a:p>
        </p:txBody>
      </p:sp>
    </p:spTree>
    <p:extLst>
      <p:ext uri="{BB962C8B-B14F-4D97-AF65-F5344CB8AC3E}">
        <p14:creationId xmlns:p14="http://schemas.microsoft.com/office/powerpoint/2010/main" val="31788668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9A5049-3E42-4A6D-A046-23AB75D942F0}" type="datetimeFigureOut">
              <a:rPr lang="en-US" smtClean="0"/>
              <a:t>4/22/2024</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D762B1B-7938-41CA-8886-DE3D1A2C315C}" type="slidenum">
              <a:rPr lang="en-US" smtClean="0"/>
              <a:t>‹#›</a:t>
            </a:fld>
            <a:endParaRPr lang="en-US"/>
          </a:p>
        </p:txBody>
      </p:sp>
    </p:spTree>
    <p:extLst>
      <p:ext uri="{BB962C8B-B14F-4D97-AF65-F5344CB8AC3E}">
        <p14:creationId xmlns:p14="http://schemas.microsoft.com/office/powerpoint/2010/main" val="2292301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EC9A5049-3E42-4A6D-A046-23AB75D942F0}" type="datetimeFigureOut">
              <a:rPr lang="en-US" smtClean="0"/>
              <a:t>4/22/2024</a:t>
            </a:fld>
            <a:endParaRPr lang="en-US"/>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en-US"/>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ED762B1B-7938-41CA-8886-DE3D1A2C315C}" type="slidenum">
              <a:rPr lang="en-US" smtClean="0"/>
              <a:t>‹#›</a:t>
            </a:fld>
            <a:endParaRPr lang="en-US"/>
          </a:p>
        </p:txBody>
      </p:sp>
    </p:spTree>
    <p:extLst>
      <p:ext uri="{BB962C8B-B14F-4D97-AF65-F5344CB8AC3E}">
        <p14:creationId xmlns:p14="http://schemas.microsoft.com/office/powerpoint/2010/main" val="1819213320"/>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sz="13800" dirty="0" err="1">
                <a:latin typeface="Comic Sans MS" panose="030F0702030302020204" pitchFamily="66" charset="0"/>
              </a:rPr>
              <a:t>I’Vengers</a:t>
            </a:r>
            <a:endParaRPr lang="en-US" sz="13800"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pPr algn="ctr"/>
            <a:r>
              <a:rPr lang="en-GB" sz="4800" dirty="0">
                <a:latin typeface="Comic Sans MS" panose="030F0702030302020204" pitchFamily="66" charset="0"/>
              </a:rPr>
              <a:t>Sleep and Screen Time</a:t>
            </a:r>
            <a:endParaRPr lang="en-US" sz="4800" dirty="0">
              <a:latin typeface="Comic Sans MS" panose="030F0702030302020204" pitchFamily="66" charset="0"/>
            </a:endParaRPr>
          </a:p>
        </p:txBody>
      </p:sp>
    </p:spTree>
    <p:extLst>
      <p:ext uri="{BB962C8B-B14F-4D97-AF65-F5344CB8AC3E}">
        <p14:creationId xmlns:p14="http://schemas.microsoft.com/office/powerpoint/2010/main" val="3028636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solidFill>
                <a:latin typeface="Comic Sans MS" panose="030F0702030302020204" pitchFamily="66" charset="0"/>
              </a:rPr>
              <a:t>Blue Light</a:t>
            </a:r>
            <a:endParaRPr lang="en-US" dirty="0">
              <a:solidFill>
                <a:schemeClr val="accent1"/>
              </a:solidFill>
              <a:latin typeface="Comic Sans MS" panose="030F0702030302020204" pitchFamily="66" charset="0"/>
            </a:endParaRPr>
          </a:p>
        </p:txBody>
      </p:sp>
      <p:sp>
        <p:nvSpPr>
          <p:cNvPr id="3" name="Content Placeholder 2"/>
          <p:cNvSpPr>
            <a:spLocks noGrp="1"/>
          </p:cNvSpPr>
          <p:nvPr>
            <p:ph idx="1"/>
          </p:nvPr>
        </p:nvSpPr>
        <p:spPr/>
        <p:txBody>
          <a:bodyPr/>
          <a:lstStyle/>
          <a:p>
            <a:r>
              <a:rPr lang="en-GB" u="sng" dirty="0">
                <a:latin typeface="Comic Sans MS" panose="030F0702030302020204" pitchFamily="66" charset="0"/>
              </a:rPr>
              <a:t>Do you know what blue light is?</a:t>
            </a:r>
          </a:p>
          <a:p>
            <a:r>
              <a:rPr lang="en-GB" dirty="0">
                <a:latin typeface="Comic Sans MS" panose="030F0702030302020204" pitchFamily="66" charset="0"/>
              </a:rPr>
              <a:t>Blue light can affect how you sleep. This light comes from your tablet, your phone, your computer and even the sun. </a:t>
            </a:r>
          </a:p>
          <a:p>
            <a:r>
              <a:rPr lang="en-GB" dirty="0">
                <a:latin typeface="Comic Sans MS" panose="030F0702030302020204" pitchFamily="66" charset="0"/>
              </a:rPr>
              <a:t>We need some blue light but our screens give out too much.</a:t>
            </a:r>
          </a:p>
          <a:p>
            <a:r>
              <a:rPr lang="en-GB" dirty="0">
                <a:latin typeface="Comic Sans MS" panose="030F0702030302020204" pitchFamily="66" charset="0"/>
              </a:rPr>
              <a:t>On some screens you can change the setting to night time mode which can help.</a:t>
            </a:r>
          </a:p>
          <a:p>
            <a:r>
              <a:rPr lang="en-GB" dirty="0">
                <a:latin typeface="Comic Sans MS" panose="030F0702030302020204" pitchFamily="66" charset="0"/>
              </a:rPr>
              <a:t>Cutting down on screen time before bed can help your sleep. </a:t>
            </a:r>
            <a:endParaRPr lang="en-US" dirty="0">
              <a:latin typeface="Comic Sans MS" panose="030F0702030302020204" pitchFamily="66" charset="0"/>
            </a:endParaRPr>
          </a:p>
        </p:txBody>
      </p:sp>
    </p:spTree>
    <p:extLst>
      <p:ext uri="{BB962C8B-B14F-4D97-AF65-F5344CB8AC3E}">
        <p14:creationId xmlns:p14="http://schemas.microsoft.com/office/powerpoint/2010/main" val="25873590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How much sleep do you need?</a:t>
            </a:r>
            <a:endParaRPr lang="en-US" dirty="0">
              <a:latin typeface="Comic Sans MS" panose="030F0702030302020204" pitchFamily="66" charset="0"/>
            </a:endParaRPr>
          </a:p>
        </p:txBody>
      </p:sp>
      <p:pic>
        <p:nvPicPr>
          <p:cNvPr id="7" name="Content Placeholder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803042" y="2343955"/>
            <a:ext cx="8693240" cy="4121239"/>
          </a:xfrm>
        </p:spPr>
      </p:pic>
    </p:spTree>
    <p:extLst>
      <p:ext uri="{BB962C8B-B14F-4D97-AF65-F5344CB8AC3E}">
        <p14:creationId xmlns:p14="http://schemas.microsoft.com/office/powerpoint/2010/main" val="27770996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Smilers Challenge</a:t>
            </a:r>
            <a:endParaRPr lang="en-US" dirty="0">
              <a:latin typeface="Comic Sans MS" panose="030F0702030302020204" pitchFamily="66" charset="0"/>
            </a:endParaRPr>
          </a:p>
        </p:txBody>
      </p:sp>
      <p:pic>
        <p:nvPicPr>
          <p:cNvPr id="4" name="Content Placeholder 3"/>
          <p:cNvPicPr>
            <a:picLocks noGrp="1" noChangeAspect="1"/>
          </p:cNvPicPr>
          <p:nvPr>
            <p:ph idx="1"/>
          </p:nvPr>
        </p:nvPicPr>
        <p:blipFill>
          <a:blip r:embed="rId2"/>
          <a:stretch>
            <a:fillRect/>
          </a:stretch>
        </p:blipFill>
        <p:spPr>
          <a:xfrm>
            <a:off x="901521" y="1742885"/>
            <a:ext cx="10354613" cy="4612493"/>
          </a:xfrm>
          <a:prstGeom prst="rect">
            <a:avLst/>
          </a:prstGeom>
        </p:spPr>
      </p:pic>
    </p:spTree>
    <p:extLst>
      <p:ext uri="{BB962C8B-B14F-4D97-AF65-F5344CB8AC3E}">
        <p14:creationId xmlns:p14="http://schemas.microsoft.com/office/powerpoint/2010/main" val="244931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What can I do instead?</a:t>
            </a:r>
            <a:endParaRPr lang="en-US" dirty="0">
              <a:latin typeface="Comic Sans MS" panose="030F0702030302020204" pitchFamily="66" charset="0"/>
            </a:endParaRPr>
          </a:p>
        </p:txBody>
      </p:sp>
      <p:sp>
        <p:nvSpPr>
          <p:cNvPr id="3" name="Content Placeholder 2"/>
          <p:cNvSpPr>
            <a:spLocks noGrp="1"/>
          </p:cNvSpPr>
          <p:nvPr>
            <p:ph idx="1"/>
          </p:nvPr>
        </p:nvSpPr>
        <p:spPr/>
        <p:txBody>
          <a:bodyPr/>
          <a:lstStyle/>
          <a:p>
            <a:r>
              <a:rPr lang="en-GB" sz="2800" dirty="0">
                <a:latin typeface="Comic Sans MS" panose="030F0702030302020204" pitchFamily="66" charset="0"/>
              </a:rPr>
              <a:t>Read a book or share a book with your parents.</a:t>
            </a:r>
          </a:p>
          <a:p>
            <a:r>
              <a:rPr lang="en-GB" sz="2800" dirty="0">
                <a:latin typeface="Comic Sans MS" panose="030F0702030302020204" pitchFamily="66" charset="0"/>
              </a:rPr>
              <a:t>Play a board game </a:t>
            </a:r>
          </a:p>
          <a:p>
            <a:r>
              <a:rPr lang="en-GB" sz="2800" dirty="0">
                <a:latin typeface="Comic Sans MS" panose="030F0702030302020204" pitchFamily="66" charset="0"/>
              </a:rPr>
              <a:t>Listen to calming music</a:t>
            </a:r>
          </a:p>
          <a:p>
            <a:r>
              <a:rPr lang="en-GB" sz="2800" dirty="0">
                <a:latin typeface="Comic Sans MS" panose="030F0702030302020204" pitchFamily="66" charset="0"/>
              </a:rPr>
              <a:t>Talk to your parents about your day</a:t>
            </a:r>
          </a:p>
          <a:p>
            <a:r>
              <a:rPr lang="en-GB" sz="2800" dirty="0">
                <a:latin typeface="Comic Sans MS" panose="030F0702030302020204" pitchFamily="66" charset="0"/>
              </a:rPr>
              <a:t>Draw/ colour or write</a:t>
            </a:r>
          </a:p>
          <a:p>
            <a:r>
              <a:rPr lang="en-US" sz="2800" dirty="0">
                <a:latin typeface="Comic Sans MS" panose="030F0702030302020204" pitchFamily="66" charset="0"/>
              </a:rPr>
              <a:t>L</a:t>
            </a:r>
            <a:r>
              <a:rPr lang="en-GB" sz="2800" dirty="0" err="1">
                <a:latin typeface="Comic Sans MS" panose="030F0702030302020204" pitchFamily="66" charset="0"/>
              </a:rPr>
              <a:t>ook</a:t>
            </a:r>
            <a:r>
              <a:rPr lang="en-GB" sz="2800" dirty="0">
                <a:latin typeface="Comic Sans MS" panose="030F0702030302020204" pitchFamily="66" charset="0"/>
              </a:rPr>
              <a:t> at the stars</a:t>
            </a:r>
          </a:p>
          <a:p>
            <a:endParaRPr lang="en-US" dirty="0">
              <a:latin typeface="Comic Sans MS" panose="030F0702030302020204" pitchFamily="66" charset="0"/>
            </a:endParaRPr>
          </a:p>
        </p:txBody>
      </p:sp>
    </p:spTree>
    <p:extLst>
      <p:ext uri="{BB962C8B-B14F-4D97-AF65-F5344CB8AC3E}">
        <p14:creationId xmlns:p14="http://schemas.microsoft.com/office/powerpoint/2010/main" val="35669895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Quiz</a:t>
            </a:r>
            <a:endParaRPr lang="en-US" dirty="0"/>
          </a:p>
        </p:txBody>
      </p:sp>
      <p:sp>
        <p:nvSpPr>
          <p:cNvPr id="3" name="Content Placeholder 2"/>
          <p:cNvSpPr>
            <a:spLocks noGrp="1"/>
          </p:cNvSpPr>
          <p:nvPr>
            <p:ph idx="1"/>
          </p:nvPr>
        </p:nvSpPr>
        <p:spPr>
          <a:xfrm>
            <a:off x="1154955" y="2176529"/>
            <a:ext cx="8761412" cy="4507605"/>
          </a:xfrm>
        </p:spPr>
        <p:txBody>
          <a:bodyPr>
            <a:normAutofit fontScale="92500" lnSpcReduction="20000"/>
          </a:bodyPr>
          <a:lstStyle/>
          <a:p>
            <a:r>
              <a:rPr lang="en-GB" dirty="0">
                <a:latin typeface="Comic Sans MS" panose="030F0702030302020204" pitchFamily="66" charset="0"/>
              </a:rPr>
              <a:t>1. On average, how many hours of sleep does a 10-year-old need each night?</a:t>
            </a:r>
          </a:p>
          <a:p>
            <a:r>
              <a:rPr lang="en-GB" dirty="0">
                <a:latin typeface="Comic Sans MS" panose="030F0702030302020204" pitchFamily="66" charset="0"/>
              </a:rPr>
              <a:t>a) 9 hours 45 minutes. b) 11 hours. c) 7 hours 30 minutes.</a:t>
            </a:r>
          </a:p>
          <a:p>
            <a:endParaRPr lang="en-GB" dirty="0">
              <a:latin typeface="Comic Sans MS" panose="030F0702030302020204" pitchFamily="66" charset="0"/>
            </a:endParaRPr>
          </a:p>
          <a:p>
            <a:r>
              <a:rPr lang="en-GB" dirty="0">
                <a:latin typeface="Comic Sans MS" panose="030F0702030302020204" pitchFamily="66" charset="0"/>
              </a:rPr>
              <a:t>2. A lack of sleep makes people perform better at school. True or false?</a:t>
            </a:r>
          </a:p>
          <a:p>
            <a:endParaRPr lang="en-GB" dirty="0">
              <a:latin typeface="Comic Sans MS" panose="030F0702030302020204" pitchFamily="66" charset="0"/>
            </a:endParaRPr>
          </a:p>
          <a:p>
            <a:r>
              <a:rPr lang="en-GB" dirty="0">
                <a:latin typeface="Comic Sans MS" panose="030F0702030302020204" pitchFamily="66" charset="0"/>
              </a:rPr>
              <a:t>3. For most people, exercise makes sleeping easier. True or false?</a:t>
            </a:r>
          </a:p>
          <a:p>
            <a:endParaRPr lang="en-GB" dirty="0">
              <a:latin typeface="Comic Sans MS" panose="030F0702030302020204" pitchFamily="66" charset="0"/>
            </a:endParaRPr>
          </a:p>
          <a:p>
            <a:r>
              <a:rPr lang="en-GB" dirty="0">
                <a:latin typeface="Comic Sans MS" panose="030F0702030302020204" pitchFamily="66" charset="0"/>
              </a:rPr>
              <a:t>4. In general, people who get a good night’s sleep feel…</a:t>
            </a:r>
          </a:p>
          <a:p>
            <a:r>
              <a:rPr lang="en-GB" dirty="0">
                <a:latin typeface="Comic Sans MS" panose="030F0702030302020204" pitchFamily="66" charset="0"/>
              </a:rPr>
              <a:t>a) happier b) no different c) not as happy</a:t>
            </a:r>
          </a:p>
          <a:p>
            <a:endParaRPr lang="en-GB" dirty="0">
              <a:latin typeface="Comic Sans MS" panose="030F0702030302020204" pitchFamily="66" charset="0"/>
            </a:endParaRPr>
          </a:p>
          <a:p>
            <a:r>
              <a:rPr lang="en-GB" dirty="0">
                <a:latin typeface="Comic Sans MS" panose="030F0702030302020204" pitchFamily="66" charset="0"/>
              </a:rPr>
              <a:t>5. What 3 things do you think might help people get a good night’s sleep?</a:t>
            </a:r>
          </a:p>
          <a:p>
            <a:r>
              <a:rPr lang="en-GB" dirty="0">
                <a:latin typeface="Comic Sans MS" panose="030F0702030302020204" pitchFamily="66" charset="0"/>
              </a:rPr>
              <a:t>a) turning electronic devices off b) reading before bed c) watching TV in bed d) eating and drinking sugary foods and drinks just before bed e) keeping the room dark f) keeping the room at a comfortable temperature</a:t>
            </a:r>
          </a:p>
          <a:p>
            <a:endParaRPr lang="en-GB" dirty="0">
              <a:latin typeface="Comic Sans MS" panose="030F0702030302020204" pitchFamily="66" charset="0"/>
            </a:endParaRPr>
          </a:p>
          <a:p>
            <a:endParaRPr lang="en-US" dirty="0"/>
          </a:p>
        </p:txBody>
      </p:sp>
    </p:spTree>
    <p:extLst>
      <p:ext uri="{BB962C8B-B14F-4D97-AF65-F5344CB8AC3E}">
        <p14:creationId xmlns:p14="http://schemas.microsoft.com/office/powerpoint/2010/main" val="15983447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6000" dirty="0">
                <a:latin typeface="Comic Sans MS" panose="030F0702030302020204" pitchFamily="66" charset="0"/>
              </a:rPr>
              <a:t>Challenge</a:t>
            </a:r>
            <a:endParaRPr lang="en-US" sz="6000" dirty="0">
              <a:latin typeface="Comic Sans MS" panose="030F0702030302020204" pitchFamily="66" charset="0"/>
            </a:endParaRPr>
          </a:p>
        </p:txBody>
      </p:sp>
      <p:sp>
        <p:nvSpPr>
          <p:cNvPr id="3" name="Content Placeholder 2"/>
          <p:cNvSpPr>
            <a:spLocks noGrp="1"/>
          </p:cNvSpPr>
          <p:nvPr>
            <p:ph idx="1"/>
          </p:nvPr>
        </p:nvSpPr>
        <p:spPr/>
        <p:txBody>
          <a:bodyPr>
            <a:normAutofit fontScale="92500" lnSpcReduction="10000"/>
          </a:bodyPr>
          <a:lstStyle/>
          <a:p>
            <a:r>
              <a:rPr lang="en-GB" sz="4000" dirty="0">
                <a:latin typeface="Comic Sans MS" panose="030F0702030302020204" pitchFamily="66" charset="0"/>
              </a:rPr>
              <a:t>Make a promise to try and have 30 minutes screen free time before bed every night. </a:t>
            </a:r>
          </a:p>
          <a:p>
            <a:r>
              <a:rPr lang="en-GB" sz="4000" dirty="0">
                <a:latin typeface="Comic Sans MS" panose="030F0702030302020204" pitchFamily="66" charset="0"/>
              </a:rPr>
              <a:t>See if you sleep better on the nights you do this. </a:t>
            </a:r>
          </a:p>
          <a:p>
            <a:r>
              <a:rPr lang="en-GB" sz="4000" dirty="0">
                <a:latin typeface="Comic Sans MS" panose="030F0702030302020204" pitchFamily="66" charset="0"/>
              </a:rPr>
              <a:t>Let us know what happens.</a:t>
            </a:r>
            <a:endParaRPr lang="en-US" sz="4000" dirty="0">
              <a:latin typeface="Comic Sans MS" panose="030F0702030302020204" pitchFamily="66" charset="0"/>
            </a:endParaRPr>
          </a:p>
        </p:txBody>
      </p:sp>
    </p:spTree>
    <p:extLst>
      <p:ext uri="{BB962C8B-B14F-4D97-AF65-F5344CB8AC3E}">
        <p14:creationId xmlns:p14="http://schemas.microsoft.com/office/powerpoint/2010/main" val="229626694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docProps/app.xml><?xml version="1.0" encoding="utf-8"?>
<Properties xmlns="http://schemas.openxmlformats.org/officeDocument/2006/extended-properties" xmlns:vt="http://schemas.openxmlformats.org/officeDocument/2006/docPropsVTypes">
  <Template>Ion Boardroom</Template>
  <TotalTime>42</TotalTime>
  <Words>324</Words>
  <Application>Microsoft Office PowerPoint</Application>
  <PresentationFormat>Widescreen</PresentationFormat>
  <Paragraphs>34</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Century Gothic</vt:lpstr>
      <vt:lpstr>Comic Sans MS</vt:lpstr>
      <vt:lpstr>Wingdings 3</vt:lpstr>
      <vt:lpstr>Ion Boardroom</vt:lpstr>
      <vt:lpstr>I’Vengers</vt:lpstr>
      <vt:lpstr>Blue Light</vt:lpstr>
      <vt:lpstr>How much sleep do you need?</vt:lpstr>
      <vt:lpstr>Smilers Challenge</vt:lpstr>
      <vt:lpstr>What can I do instead?</vt:lpstr>
      <vt:lpstr>Quiz</vt:lpstr>
      <vt:lpstr>Challenge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I’Vengers</dc:title>
  <dc:creator>Cheryl Skingle</dc:creator>
  <cp:lastModifiedBy>Cheryl Skingle</cp:lastModifiedBy>
  <cp:revision>5</cp:revision>
  <dcterms:created xsi:type="dcterms:W3CDTF">2024-03-28T17:55:27Z</dcterms:created>
  <dcterms:modified xsi:type="dcterms:W3CDTF">2024-04-22T09:25:30Z</dcterms:modified>
</cp:coreProperties>
</file>