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60" r:id="rId5"/>
    <p:sldId id="263" r:id="rId6"/>
    <p:sldId id="261" r:id="rId7"/>
    <p:sldId id="259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AC5100-02BD-5319-BD6C-34FAA914B475}" v="99" dt="2024-11-07T14:13:07.858"/>
    <p1510:client id="{E24D6E6A-7C22-03A2-1FEC-1A00603AFEA9}" v="117" dt="2024-11-06T10:45:16.1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3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Skingle" userId="S::cskingle@killamarsh-inf.derbyshire.sch.uk::b922fdc3-4ae3-4513-8a71-dd6fe725f65a" providerId="AD" clId="Web-{72AC5100-02BD-5319-BD6C-34FAA914B475}"/>
    <pc:docChg chg="addSld modSld sldOrd">
      <pc:chgData name="C Skingle" userId="S::cskingle@killamarsh-inf.derbyshire.sch.uk::b922fdc3-4ae3-4513-8a71-dd6fe725f65a" providerId="AD" clId="Web-{72AC5100-02BD-5319-BD6C-34FAA914B475}" dt="2024-11-07T14:13:07.858" v="97" actId="14100"/>
      <pc:docMkLst>
        <pc:docMk/>
      </pc:docMkLst>
      <pc:sldChg chg="modSp">
        <pc:chgData name="C Skingle" userId="S::cskingle@killamarsh-inf.derbyshire.sch.uk::b922fdc3-4ae3-4513-8a71-dd6fe725f65a" providerId="AD" clId="Web-{72AC5100-02BD-5319-BD6C-34FAA914B475}" dt="2024-11-07T14:11:48.654" v="82"/>
        <pc:sldMkLst>
          <pc:docMk/>
          <pc:sldMk cId="2587359049" sldId="257"/>
        </pc:sldMkLst>
        <pc:spChg chg="mod">
          <ac:chgData name="C Skingle" userId="S::cskingle@killamarsh-inf.derbyshire.sch.uk::b922fdc3-4ae3-4513-8a71-dd6fe725f65a" providerId="AD" clId="Web-{72AC5100-02BD-5319-BD6C-34FAA914B475}" dt="2024-11-07T14:11:25.387" v="75" actId="14100"/>
          <ac:spMkLst>
            <pc:docMk/>
            <pc:sldMk cId="2587359049" sldId="257"/>
            <ac:spMk id="2" creationId="{00000000-0000-0000-0000-000000000000}"/>
          </ac:spMkLst>
        </pc:spChg>
        <pc:spChg chg="mod">
          <ac:chgData name="C Skingle" userId="S::cskingle@killamarsh-inf.derbyshire.sch.uk::b922fdc3-4ae3-4513-8a71-dd6fe725f65a" providerId="AD" clId="Web-{72AC5100-02BD-5319-BD6C-34FAA914B475}" dt="2024-11-07T14:11:48.654" v="82"/>
          <ac:spMkLst>
            <pc:docMk/>
            <pc:sldMk cId="2587359049" sldId="257"/>
            <ac:spMk id="3" creationId="{00000000-0000-0000-0000-000000000000}"/>
          </ac:spMkLst>
        </pc:spChg>
      </pc:sldChg>
      <pc:sldChg chg="modSp">
        <pc:chgData name="C Skingle" userId="S::cskingle@killamarsh-inf.derbyshire.sch.uk::b922fdc3-4ae3-4513-8a71-dd6fe725f65a" providerId="AD" clId="Web-{72AC5100-02BD-5319-BD6C-34FAA914B475}" dt="2024-11-07T14:12:08.263" v="84" actId="14100"/>
        <pc:sldMkLst>
          <pc:docMk/>
          <pc:sldMk cId="2777099606" sldId="258"/>
        </pc:sldMkLst>
        <pc:spChg chg="mod">
          <ac:chgData name="C Skingle" userId="S::cskingle@killamarsh-inf.derbyshire.sch.uk::b922fdc3-4ae3-4513-8a71-dd6fe725f65a" providerId="AD" clId="Web-{72AC5100-02BD-5319-BD6C-34FAA914B475}" dt="2024-11-07T14:12:03.732" v="83" actId="14100"/>
          <ac:spMkLst>
            <pc:docMk/>
            <pc:sldMk cId="2777099606" sldId="258"/>
            <ac:spMk id="2" creationId="{00000000-0000-0000-0000-000000000000}"/>
          </ac:spMkLst>
        </pc:spChg>
        <pc:picChg chg="mod">
          <ac:chgData name="C Skingle" userId="S::cskingle@killamarsh-inf.derbyshire.sch.uk::b922fdc3-4ae3-4513-8a71-dd6fe725f65a" providerId="AD" clId="Web-{72AC5100-02BD-5319-BD6C-34FAA914B475}" dt="2024-11-07T14:12:08.263" v="84" actId="14100"/>
          <ac:picMkLst>
            <pc:docMk/>
            <pc:sldMk cId="2777099606" sldId="258"/>
            <ac:picMk id="7" creationId="{00000000-0000-0000-0000-000000000000}"/>
          </ac:picMkLst>
        </pc:picChg>
      </pc:sldChg>
      <pc:sldChg chg="ord">
        <pc:chgData name="C Skingle" userId="S::cskingle@killamarsh-inf.derbyshire.sch.uk::b922fdc3-4ae3-4513-8a71-dd6fe725f65a" providerId="AD" clId="Web-{72AC5100-02BD-5319-BD6C-34FAA914B475}" dt="2024-11-07T14:08:27.899" v="0"/>
        <pc:sldMkLst>
          <pc:docMk/>
          <pc:sldMk cId="24493110" sldId="259"/>
        </pc:sldMkLst>
      </pc:sldChg>
      <pc:sldChg chg="modSp">
        <pc:chgData name="C Skingle" userId="S::cskingle@killamarsh-inf.derbyshire.sch.uk::b922fdc3-4ae3-4513-8a71-dd6fe725f65a" providerId="AD" clId="Web-{72AC5100-02BD-5319-BD6C-34FAA914B475}" dt="2024-11-07T14:12:33.826" v="91" actId="14100"/>
        <pc:sldMkLst>
          <pc:docMk/>
          <pc:sldMk cId="3566989540" sldId="260"/>
        </pc:sldMkLst>
        <pc:spChg chg="mod">
          <ac:chgData name="C Skingle" userId="S::cskingle@killamarsh-inf.derbyshire.sch.uk::b922fdc3-4ae3-4513-8a71-dd6fe725f65a" providerId="AD" clId="Web-{72AC5100-02BD-5319-BD6C-34FAA914B475}" dt="2024-11-07T14:12:17.451" v="85" actId="14100"/>
          <ac:spMkLst>
            <pc:docMk/>
            <pc:sldMk cId="3566989540" sldId="260"/>
            <ac:spMk id="2" creationId="{00000000-0000-0000-0000-000000000000}"/>
          </ac:spMkLst>
        </pc:spChg>
        <pc:spChg chg="mod">
          <ac:chgData name="C Skingle" userId="S::cskingle@killamarsh-inf.derbyshire.sch.uk::b922fdc3-4ae3-4513-8a71-dd6fe725f65a" providerId="AD" clId="Web-{72AC5100-02BD-5319-BD6C-34FAA914B475}" dt="2024-11-07T14:12:33.826" v="91" actId="14100"/>
          <ac:spMkLst>
            <pc:docMk/>
            <pc:sldMk cId="3566989540" sldId="260"/>
            <ac:spMk id="3" creationId="{00000000-0000-0000-0000-000000000000}"/>
          </ac:spMkLst>
        </pc:spChg>
      </pc:sldChg>
      <pc:sldChg chg="modSp">
        <pc:chgData name="C Skingle" userId="S::cskingle@killamarsh-inf.derbyshire.sch.uk::b922fdc3-4ae3-4513-8a71-dd6fe725f65a" providerId="AD" clId="Web-{72AC5100-02BD-5319-BD6C-34FAA914B475}" dt="2024-11-07T14:13:07.858" v="97" actId="14100"/>
        <pc:sldMkLst>
          <pc:docMk/>
          <pc:sldMk cId="1598344737" sldId="261"/>
        </pc:sldMkLst>
        <pc:spChg chg="mod">
          <ac:chgData name="C Skingle" userId="S::cskingle@killamarsh-inf.derbyshire.sch.uk::b922fdc3-4ae3-4513-8a71-dd6fe725f65a" providerId="AD" clId="Web-{72AC5100-02BD-5319-BD6C-34FAA914B475}" dt="2024-11-07T14:13:07.858" v="97" actId="14100"/>
          <ac:spMkLst>
            <pc:docMk/>
            <pc:sldMk cId="1598344737" sldId="261"/>
            <ac:spMk id="3" creationId="{00000000-0000-0000-0000-000000000000}"/>
          </ac:spMkLst>
        </pc:spChg>
      </pc:sldChg>
      <pc:sldChg chg="modSp new">
        <pc:chgData name="C Skingle" userId="S::cskingle@killamarsh-inf.derbyshire.sch.uk::b922fdc3-4ae3-4513-8a71-dd6fe725f65a" providerId="AD" clId="Web-{72AC5100-02BD-5319-BD6C-34FAA914B475}" dt="2024-11-07T14:12:51.530" v="94" actId="20577"/>
        <pc:sldMkLst>
          <pc:docMk/>
          <pc:sldMk cId="972623458" sldId="263"/>
        </pc:sldMkLst>
        <pc:spChg chg="mod">
          <ac:chgData name="C Skingle" userId="S::cskingle@killamarsh-inf.derbyshire.sch.uk::b922fdc3-4ae3-4513-8a71-dd6fe725f65a" providerId="AD" clId="Web-{72AC5100-02BD-5319-BD6C-34FAA914B475}" dt="2024-11-07T14:12:51.530" v="94" actId="20577"/>
          <ac:spMkLst>
            <pc:docMk/>
            <pc:sldMk cId="972623458" sldId="263"/>
            <ac:spMk id="2" creationId="{333C157E-5D69-3676-0368-DBB2661C7C92}"/>
          </ac:spMkLst>
        </pc:spChg>
        <pc:spChg chg="mod">
          <ac:chgData name="C Skingle" userId="S::cskingle@killamarsh-inf.derbyshire.sch.uk::b922fdc3-4ae3-4513-8a71-dd6fe725f65a" providerId="AD" clId="Web-{72AC5100-02BD-5319-BD6C-34FAA914B475}" dt="2024-11-07T14:12:44.905" v="93" actId="20577"/>
          <ac:spMkLst>
            <pc:docMk/>
            <pc:sldMk cId="972623458" sldId="263"/>
            <ac:spMk id="3" creationId="{4FA57EEF-B9AD-8078-1BFC-AFBA4E6A8BC7}"/>
          </ac:spMkLst>
        </pc:spChg>
      </pc:sldChg>
    </pc:docChg>
  </pc:docChgLst>
  <pc:docChgLst>
    <pc:chgData name="C Skingle" userId="S::cskingle@killamarsh-inf.derbyshire.sch.uk::b922fdc3-4ae3-4513-8a71-dd6fe725f65a" providerId="AD" clId="Web-{E24D6E6A-7C22-03A2-1FEC-1A00603AFEA9}"/>
    <pc:docChg chg="modSld addMainMaster delMainMaster">
      <pc:chgData name="C Skingle" userId="S::cskingle@killamarsh-inf.derbyshire.sch.uk::b922fdc3-4ae3-4513-8a71-dd6fe725f65a" providerId="AD" clId="Web-{E24D6E6A-7C22-03A2-1FEC-1A00603AFEA9}" dt="2024-11-06T10:45:16.183" v="118" actId="20577"/>
      <pc:docMkLst>
        <pc:docMk/>
      </pc:docMkLst>
      <pc:sldChg chg="modSp mod modClrScheme chgLayout">
        <pc:chgData name="C Skingle" userId="S::cskingle@killamarsh-inf.derbyshire.sch.uk::b922fdc3-4ae3-4513-8a71-dd6fe725f65a" providerId="AD" clId="Web-{E24D6E6A-7C22-03A2-1FEC-1A00603AFEA9}" dt="2024-11-06T10:42:43.849" v="38" actId="14100"/>
        <pc:sldMkLst>
          <pc:docMk/>
          <pc:sldMk cId="3028636273" sldId="256"/>
        </pc:sldMkLst>
        <pc:spChg chg="mod ord">
          <ac:chgData name="C Skingle" userId="S::cskingle@killamarsh-inf.derbyshire.sch.uk::b922fdc3-4ae3-4513-8a71-dd6fe725f65a" providerId="AD" clId="Web-{E24D6E6A-7C22-03A2-1FEC-1A00603AFEA9}" dt="2024-11-06T10:42:43.849" v="38" actId="14100"/>
          <ac:spMkLst>
            <pc:docMk/>
            <pc:sldMk cId="3028636273" sldId="256"/>
            <ac:spMk id="2" creationId="{00000000-0000-0000-0000-000000000000}"/>
          </ac:spMkLst>
        </pc:spChg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3028636273" sldId="256"/>
            <ac:spMk id="3" creationId="{00000000-0000-0000-0000-000000000000}"/>
          </ac:spMkLst>
        </pc:sp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2:29.880" v="37"/>
        <pc:sldMkLst>
          <pc:docMk/>
          <pc:sldMk cId="2587359049" sldId="257"/>
        </pc:sldMkLst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2587359049" sldId="257"/>
            <ac:spMk id="2" creationId="{00000000-0000-0000-0000-000000000000}"/>
          </ac:spMkLst>
        </pc:spChg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2587359049" sldId="257"/>
            <ac:spMk id="3" creationId="{00000000-0000-0000-0000-000000000000}"/>
          </ac:spMkLst>
        </pc:sp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3:09.491" v="41" actId="14100"/>
        <pc:sldMkLst>
          <pc:docMk/>
          <pc:sldMk cId="2777099606" sldId="258"/>
        </pc:sldMkLst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2777099606" sldId="258"/>
            <ac:spMk id="2" creationId="{00000000-0000-0000-0000-000000000000}"/>
          </ac:spMkLst>
        </pc:spChg>
        <pc:picChg chg="mod ord">
          <ac:chgData name="C Skingle" userId="S::cskingle@killamarsh-inf.derbyshire.sch.uk::b922fdc3-4ae3-4513-8a71-dd6fe725f65a" providerId="AD" clId="Web-{E24D6E6A-7C22-03A2-1FEC-1A00603AFEA9}" dt="2024-11-06T10:43:09.491" v="41" actId="14100"/>
          <ac:picMkLst>
            <pc:docMk/>
            <pc:sldMk cId="2777099606" sldId="258"/>
            <ac:picMk id="7" creationId="{00000000-0000-0000-0000-000000000000}"/>
          </ac:picMkLst>
        </pc:pic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3:28.913" v="43" actId="14100"/>
        <pc:sldMkLst>
          <pc:docMk/>
          <pc:sldMk cId="24493110" sldId="259"/>
        </pc:sldMkLst>
        <pc:spChg chg="mod ord">
          <ac:chgData name="C Skingle" userId="S::cskingle@killamarsh-inf.derbyshire.sch.uk::b922fdc3-4ae3-4513-8a71-dd6fe725f65a" providerId="AD" clId="Web-{E24D6E6A-7C22-03A2-1FEC-1A00603AFEA9}" dt="2024-11-06T10:43:28.913" v="43" actId="14100"/>
          <ac:spMkLst>
            <pc:docMk/>
            <pc:sldMk cId="24493110" sldId="259"/>
            <ac:spMk id="2" creationId="{00000000-0000-0000-0000-000000000000}"/>
          </ac:spMkLst>
        </pc:spChg>
        <pc:picChg chg="mod ord">
          <ac:chgData name="C Skingle" userId="S::cskingle@killamarsh-inf.derbyshire.sch.uk::b922fdc3-4ae3-4513-8a71-dd6fe725f65a" providerId="AD" clId="Web-{E24D6E6A-7C22-03A2-1FEC-1A00603AFEA9}" dt="2024-11-06T10:42:29.880" v="37"/>
          <ac:picMkLst>
            <pc:docMk/>
            <pc:sldMk cId="24493110" sldId="259"/>
            <ac:picMk id="4" creationId="{00000000-0000-0000-0000-000000000000}"/>
          </ac:picMkLst>
        </pc:pic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2:29.880" v="37"/>
        <pc:sldMkLst>
          <pc:docMk/>
          <pc:sldMk cId="3566989540" sldId="260"/>
        </pc:sldMkLst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3566989540" sldId="260"/>
            <ac:spMk id="2" creationId="{00000000-0000-0000-0000-000000000000}"/>
          </ac:spMkLst>
        </pc:spChg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3566989540" sldId="260"/>
            <ac:spMk id="3" creationId="{00000000-0000-0000-0000-000000000000}"/>
          </ac:spMkLst>
        </pc:sp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5:16.183" v="118" actId="20577"/>
        <pc:sldMkLst>
          <pc:docMk/>
          <pc:sldMk cId="1598344737" sldId="261"/>
        </pc:sldMkLst>
        <pc:spChg chg="mod ord">
          <ac:chgData name="C Skingle" userId="S::cskingle@killamarsh-inf.derbyshire.sch.uk::b922fdc3-4ae3-4513-8a71-dd6fe725f65a" providerId="AD" clId="Web-{E24D6E6A-7C22-03A2-1FEC-1A00603AFEA9}" dt="2024-11-06T10:45:09.667" v="117" actId="14100"/>
          <ac:spMkLst>
            <pc:docMk/>
            <pc:sldMk cId="1598344737" sldId="261"/>
            <ac:spMk id="2" creationId="{00000000-0000-0000-0000-000000000000}"/>
          </ac:spMkLst>
        </pc:spChg>
        <pc:spChg chg="mod ord">
          <ac:chgData name="C Skingle" userId="S::cskingle@killamarsh-inf.derbyshire.sch.uk::b922fdc3-4ae3-4513-8a71-dd6fe725f65a" providerId="AD" clId="Web-{E24D6E6A-7C22-03A2-1FEC-1A00603AFEA9}" dt="2024-11-06T10:45:16.183" v="118" actId="20577"/>
          <ac:spMkLst>
            <pc:docMk/>
            <pc:sldMk cId="1598344737" sldId="261"/>
            <ac:spMk id="3" creationId="{00000000-0000-0000-0000-000000000000}"/>
          </ac:spMkLst>
        </pc:spChg>
      </pc:sldChg>
      <pc:sldChg chg="modSp mod modClrScheme chgLayout">
        <pc:chgData name="C Skingle" userId="S::cskingle@killamarsh-inf.derbyshire.sch.uk::b922fdc3-4ae3-4513-8a71-dd6fe725f65a" providerId="AD" clId="Web-{E24D6E6A-7C22-03A2-1FEC-1A00603AFEA9}" dt="2024-11-06T10:42:29.880" v="37"/>
        <pc:sldMkLst>
          <pc:docMk/>
          <pc:sldMk cId="2296266949" sldId="262"/>
        </pc:sldMkLst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2296266949" sldId="262"/>
            <ac:spMk id="2" creationId="{00000000-0000-0000-0000-000000000000}"/>
          </ac:spMkLst>
        </pc:spChg>
        <pc:spChg chg="mod ord">
          <ac:chgData name="C Skingle" userId="S::cskingle@killamarsh-inf.derbyshire.sch.uk::b922fdc3-4ae3-4513-8a71-dd6fe725f65a" providerId="AD" clId="Web-{E24D6E6A-7C22-03A2-1FEC-1A00603AFEA9}" dt="2024-11-06T10:42:29.880" v="37"/>
          <ac:spMkLst>
            <pc:docMk/>
            <pc:sldMk cId="2296266949" sldId="262"/>
            <ac:spMk id="3" creationId="{00000000-0000-0000-0000-000000000000}"/>
          </ac:spMkLst>
        </pc:spChg>
      </pc:sldChg>
      <pc:sldMasterChg chg="del delSldLayout">
        <pc:chgData name="C Skingle" userId="S::cskingle@killamarsh-inf.derbyshire.sch.uk::b922fdc3-4ae3-4513-8a71-dd6fe725f65a" providerId="AD" clId="Web-{E24D6E6A-7C22-03A2-1FEC-1A00603AFEA9}" dt="2024-11-06T10:42:09.567" v="33"/>
        <pc:sldMasterMkLst>
          <pc:docMk/>
          <pc:sldMasterMk cId="1819213320" sldId="2147483678"/>
        </pc:sldMasterMkLst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1364319076" sldId="2147483679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559379978" sldId="2147483680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138218014" sldId="2147483681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978187188" sldId="2147483682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648652333" sldId="2147483683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984284768" sldId="2147483684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1613652343" sldId="2147483685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3165199117" sldId="2147483686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774994329" sldId="2147483687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706238846" sldId="2147483688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77878465" sldId="2147483689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21255339" sldId="2147483690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585969099" sldId="2147483691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1848365478" sldId="2147483692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49913274" sldId="2147483693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3178866860" sldId="2147483694"/>
          </pc:sldLayoutMkLst>
        </pc:sldLayoutChg>
        <pc:sldLayoutChg chg="del">
          <pc:chgData name="C Skingle" userId="S::cskingle@killamarsh-inf.derbyshire.sch.uk::b922fdc3-4ae3-4513-8a71-dd6fe725f65a" providerId="AD" clId="Web-{E24D6E6A-7C22-03A2-1FEC-1A00603AFEA9}" dt="2024-11-06T10:42:09.567" v="33"/>
          <pc:sldLayoutMkLst>
            <pc:docMk/>
            <pc:sldMasterMk cId="1819213320" sldId="2147483678"/>
            <pc:sldLayoutMk cId="2292301749" sldId="2147483695"/>
          </pc:sldLayoutMkLst>
        </pc:sldLayoutChg>
      </pc:sldMasterChg>
      <pc:sldMasterChg chg="add del addSldLayout delSldLayout modSldLayout">
        <pc:chgData name="C Skingle" userId="S::cskingle@killamarsh-inf.derbyshire.sch.uk::b922fdc3-4ae3-4513-8a71-dd6fe725f65a" providerId="AD" clId="Web-{E24D6E6A-7C22-03A2-1FEC-1A00603AFEA9}" dt="2024-11-06T10:42:17.927" v="34"/>
        <pc:sldMasterMkLst>
          <pc:docMk/>
          <pc:sldMasterMk cId="714371338" sldId="2147483696"/>
        </pc:sldMasterMkLst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3676258980" sldId="214748369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1669463097" sldId="214748369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2525410530" sldId="214748369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4118682638" sldId="214748370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513458080" sldId="214748370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3112635854" sldId="214748370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2192776694" sldId="214748370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2189410917" sldId="214748370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20140799" sldId="214748370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3199471569" sldId="214748370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3378611411" sldId="214748370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821769258" sldId="214748370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1731956183" sldId="214748370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1541729634" sldId="214748371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3502604087" sldId="214748371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4131033035" sldId="214748371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17.927" v="34"/>
          <pc:sldLayoutMkLst>
            <pc:docMk/>
            <pc:sldMasterMk cId="714371338" sldId="2147483696"/>
            <pc:sldLayoutMk cId="52773588" sldId="2147483713"/>
          </pc:sldLayoutMkLst>
        </pc:sldLayoutChg>
      </pc:sldMasterChg>
      <pc:sldMasterChg chg="add del addSldLayout delSldLayout modSldLayout">
        <pc:chgData name="C Skingle" userId="S::cskingle@killamarsh-inf.derbyshire.sch.uk::b922fdc3-4ae3-4513-8a71-dd6fe725f65a" providerId="AD" clId="Web-{E24D6E6A-7C22-03A2-1FEC-1A00603AFEA9}" dt="2024-11-06T10:42:20.536" v="35"/>
        <pc:sldMasterMkLst>
          <pc:docMk/>
          <pc:sldMasterMk cId="711993358" sldId="2147483714"/>
        </pc:sldMasterMkLst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502962966" sldId="214748371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1612657614" sldId="214748371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1215222261" sldId="214748371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1978728841" sldId="214748371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763489659" sldId="214748371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877524030" sldId="214748372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2494695305" sldId="214748372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447117915" sldId="214748372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2441143698" sldId="214748372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1013527383" sldId="214748372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656512174" sldId="214748372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508282586" sldId="214748372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1160779303" sldId="214748372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2640423617" sldId="214748372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348929788" sldId="214748372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3471998646" sldId="214748373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0.536" v="35"/>
          <pc:sldLayoutMkLst>
            <pc:docMk/>
            <pc:sldMasterMk cId="711993358" sldId="2147483714"/>
            <pc:sldLayoutMk cId="2130562039" sldId="2147483731"/>
          </pc:sldLayoutMkLst>
        </pc:sldLayoutChg>
      </pc:sldMasterChg>
      <pc:sldMasterChg chg="add del addSldLayout delSldLayout modSldLayout">
        <pc:chgData name="C Skingle" userId="S::cskingle@killamarsh-inf.derbyshire.sch.uk::b922fdc3-4ae3-4513-8a71-dd6fe725f65a" providerId="AD" clId="Web-{E24D6E6A-7C22-03A2-1FEC-1A00603AFEA9}" dt="2024-11-06T10:42:23.661" v="36"/>
        <pc:sldMasterMkLst>
          <pc:docMk/>
          <pc:sldMasterMk cId="2042578875" sldId="2147483732"/>
        </pc:sldMasterMkLst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400851655" sldId="214748373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994159205" sldId="214748373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787177140" sldId="214748373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3825117640" sldId="214748373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4033181112" sldId="214748373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1237881917" sldId="214748373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924523043" sldId="214748373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781593789" sldId="214748374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036445234" sldId="214748374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3093356784" sldId="214748374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1175195912" sldId="214748374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444088225" sldId="214748374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345614168" sldId="214748374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3187263329" sldId="214748374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695883277" sldId="214748374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2141932162" sldId="214748374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3.661" v="36"/>
          <pc:sldLayoutMkLst>
            <pc:docMk/>
            <pc:sldMasterMk cId="2042578875" sldId="2147483732"/>
            <pc:sldLayoutMk cId="3435886242" sldId="2147483749"/>
          </pc:sldLayoutMkLst>
        </pc:sldLayoutChg>
      </pc:sldMasterChg>
      <pc:sldMasterChg chg="add del addSldLayout delSldLayout modSldLayout">
        <pc:chgData name="C Skingle" userId="S::cskingle@killamarsh-inf.derbyshire.sch.uk::b922fdc3-4ae3-4513-8a71-dd6fe725f65a" providerId="AD" clId="Web-{E24D6E6A-7C22-03A2-1FEC-1A00603AFEA9}" dt="2024-11-06T10:42:29.880" v="37"/>
        <pc:sldMasterMkLst>
          <pc:docMk/>
          <pc:sldMasterMk cId="2577840084" sldId="2147483750"/>
        </pc:sldMasterMkLst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579013248" sldId="214748375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2708807593" sldId="214748375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293972252" sldId="214748375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925171449" sldId="214748375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475977389" sldId="214748375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518005885" sldId="214748375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1901777073" sldId="2147483757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202262967" sldId="2147483758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836848577" sldId="2147483759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779113517" sldId="2147483760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563229329" sldId="2147483761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816410768" sldId="2147483762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150641350" sldId="2147483763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2591986860" sldId="2147483764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2341972073" sldId="2147483765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3211375996" sldId="2147483766"/>
          </pc:sldLayoutMkLst>
        </pc:sldLayoutChg>
        <pc:sldLayoutChg chg="add del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2577840084" sldId="2147483750"/>
            <pc:sldLayoutMk cId="643374674" sldId="2147483767"/>
          </pc:sldLayoutMkLst>
        </pc:sldLayoutChg>
      </pc:sldMasterChg>
      <pc:sldMasterChg chg="add addSldLayout modSldLayout">
        <pc:chgData name="C Skingle" userId="S::cskingle@killamarsh-inf.derbyshire.sch.uk::b922fdc3-4ae3-4513-8a71-dd6fe725f65a" providerId="AD" clId="Web-{E24D6E6A-7C22-03A2-1FEC-1A00603AFEA9}" dt="2024-11-06T10:42:29.880" v="37"/>
        <pc:sldMasterMkLst>
          <pc:docMk/>
          <pc:sldMasterMk cId="3374979006" sldId="2147483768"/>
        </pc:sldMasterMkLst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1544259050" sldId="2147483769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2146210525" sldId="2147483770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58366240" sldId="2147483771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93249583" sldId="2147483772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575234458" sldId="2147483773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3569600557" sldId="2147483774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3340449310" sldId="2147483775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2048519539" sldId="2147483776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1068557573" sldId="2147483777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3112698899" sldId="2147483778"/>
          </pc:sldLayoutMkLst>
        </pc:sldLayoutChg>
        <pc:sldLayoutChg chg="add mod replId">
          <pc:chgData name="C Skingle" userId="S::cskingle@killamarsh-inf.derbyshire.sch.uk::b922fdc3-4ae3-4513-8a71-dd6fe725f65a" providerId="AD" clId="Web-{E24D6E6A-7C22-03A2-1FEC-1A00603AFEA9}" dt="2024-11-06T10:42:29.880" v="37"/>
          <pc:sldLayoutMkLst>
            <pc:docMk/>
            <pc:sldMasterMk cId="3374979006" sldId="2147483768"/>
            <pc:sldLayoutMk cId="3104111536" sldId="214748377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04406-9FC5-ACFE-893D-D4EADEB1A8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8388" y="745440"/>
            <a:ext cx="8132227" cy="3559859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0AF19C-C14B-F137-2DE9-1992459045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7308" y="4669316"/>
            <a:ext cx="8132227" cy="13504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C6A999-B8D4-1774-9F1B-9F9FE1B3B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E3B7B-C7B5-42CF-90CF-67B3D21B2314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65D5D-2AE2-6F91-D1EB-6DD8FC3CE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0029E4-3A4E-970A-17A8-1E17D37D1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2590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95D22A-1F6D-0DE5-E04A-DC466353D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ADD6F-7C93-3CD3-AC8D-28A78787CB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706E74-14FC-84D9-4B41-7D9FB0D57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96519-E62D-4F8C-AE1E-36928EC7D15C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5A7DC-6292-6181-949E-F8BC3FA11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0F5C6-EADC-E072-B19B-49BB11DF0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2105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B2054-1AE7-534F-0CFE-1F0628A09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138" y="2243708"/>
            <a:ext cx="9156288" cy="3776091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8EC2A-45C7-131C-0F4A-56E62EB02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0137" y="838201"/>
            <a:ext cx="9156289" cy="140550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75A323-2679-E978-8856-2FEBE8F5AE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7AEB6-FCE1-4CD5-923B-84E54F1460D5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971DC2-625E-0477-BF8C-F3CDDCE4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F1A644-D449-E464-C2DF-F045A5189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66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12719-44A3-3EE8-D757-F0E0F9632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197" y="750627"/>
            <a:ext cx="10846556" cy="130415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40DC2-69F2-A056-508C-F5138E71FC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6961" y="2075250"/>
            <a:ext cx="4571288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A2243E-0673-54F2-5B38-DF5D2C736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9560" y="2075250"/>
            <a:ext cx="4770191" cy="410149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946B7D-7BAF-8DE9-FB5A-282908B03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74C2F-71A1-43C9-B2F6-A4FAC8157F1A}" type="datetimeFigureOut">
              <a:rPr lang="en-US" dirty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F99017-BDD7-56C7-43AE-4B86AC781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E7D63-14BF-E333-B350-75DA58E28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49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C7F72-3970-859F-C268-E9940EF2D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649" y="743803"/>
            <a:ext cx="10764271" cy="1025362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37CC6-89B8-3CF3-6973-1B5B7178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6961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650EB0-E35B-DA3D-B6A1-2422B01C60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56961" y="2678597"/>
            <a:ext cx="4571287" cy="35067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7A15D0-F178-1506-0E61-C8FFDF9BD6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98633" y="1769166"/>
            <a:ext cx="4571287" cy="815008"/>
          </a:xfrm>
        </p:spPr>
        <p:txBody>
          <a:bodyPr anchor="b">
            <a:noAutofit/>
          </a:bodyPr>
          <a:lstStyle>
            <a:lvl1pPr marL="0" indent="0">
              <a:buNone/>
              <a:defRPr sz="2000" b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6CB421-A65A-A7DC-40A7-D8B76F9C3A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98633" y="2678596"/>
            <a:ext cx="4571287" cy="350670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5675-5329-D2DB-FAFF-700D076CA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1DCC-9916-4BB7-A2E9-25EC84C740A7}" type="datetimeFigureOut">
              <a:rPr lang="en-US" dirty="0"/>
              <a:t>11/12/2024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392A97-07D9-5E5C-2A31-3B7D764C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626143-8FEE-0ABD-25C7-C34AF656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23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26EFE-D86C-B076-D4D1-FAD1883E0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766"/>
            <a:ext cx="7240293" cy="3547534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3F3B23-C631-4B62-3211-30222ABE1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9146A-335D-4B7F-86AE-5D483B1F631C}" type="datetimeFigureOut">
              <a:rPr lang="en-US" dirty="0"/>
              <a:t>11/12/2024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89A1FB-EA0D-F6A3-A4EB-001AA082A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D671B7-A902-587D-89D0-ECFB738F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00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A27D49-E5B4-0E67-FCFC-62A04E705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1D8EC-8E17-4CE6-99C2-C22488572868}" type="datetimeFigureOut">
              <a:rPr lang="en-US" dirty="0"/>
              <a:t>11/12/2024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0E4B02-DD32-C63F-6FEE-BC36E2EFD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5FA8B-18F7-7DDC-74E0-B1C7139E7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449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2D42A-8FC3-F6BE-4CF7-1490DE4FD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395" y="766636"/>
            <a:ext cx="3951745" cy="151062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A2BAA-1CCB-696D-D506-5E17470801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400" y="702452"/>
            <a:ext cx="6249988" cy="531734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B3C3E7-B970-EF6C-A6D3-6CB81C948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3953" y="2277264"/>
            <a:ext cx="3752747" cy="374253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F32464-D130-7DA0-050D-B444566B1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0ABA-DFFA-4B13-BB77-624D9164A38B}" type="datetimeFigureOut">
              <a:rPr lang="en-US" dirty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C2B3B4-209E-187A-6F86-2F2EAD9F7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6A2A86-6CB1-F027-66AC-8EBFA9D06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1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8F49-A418-C21F-25DC-E4C2E1716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972" y="765850"/>
            <a:ext cx="3995693" cy="177477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78CDE2-0C1B-D3BE-F399-98D983EF453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05400" y="838200"/>
            <a:ext cx="6249988" cy="51815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86322-CA2D-A634-C10E-4F22BCE48B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0137" y="2552699"/>
            <a:ext cx="3736563" cy="3467099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AD0DD6-F55F-4437-DEC5-FA6028509A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0137" y="63202"/>
            <a:ext cx="2743200" cy="318221"/>
          </a:xfrm>
        </p:spPr>
        <p:txBody>
          <a:bodyPr/>
          <a:lstStyle/>
          <a:p>
            <a:fld id="{3220A08F-2B1D-4498-A043-7C299B1C2561}" type="datetimeFigureOut">
              <a:rPr lang="en-US" dirty="0"/>
              <a:t>11/12/2024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B46D7-EE7C-E399-6A6B-18237228F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11B808-3207-D755-3B0B-E1D8814B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557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CDEBC-9F49-FA9D-D13C-DB380A628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757451"/>
            <a:ext cx="10875953" cy="1214650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0CB13-23E6-D711-450C-A85A0CB99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335467" y="1972101"/>
            <a:ext cx="10848873" cy="40476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9BB7B-5C14-76DB-FEA8-3DBC09A96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D9902-F134-45BD-ABD2-80C28059B090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BC13CC-29B3-9FDC-C746-D5D65CC2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B52A12-895F-E9BE-5289-4E0411BD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698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A17614-2270-537D-8B09-6CB65016AD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359496" y="755981"/>
            <a:ext cx="2277552" cy="53383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BC98B5-885C-CBB1-A858-76F65F7D28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755981"/>
            <a:ext cx="8230086" cy="533836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5DAFE-6A83-FB7D-72DF-232EFE204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04DB0-379A-41B7-9B29-7F42F0D571D5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B41CCF-A3CD-506E-3AAE-CAEFA8C1B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20DD9D-25C2-0EDF-A6F4-71946D57B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111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FF45E2-9197-4E34-029A-725ADAC0C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14387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8CC19E-63FE-1D76-2550-01FD9A6D9A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467" y="2306781"/>
            <a:ext cx="9956747" cy="38701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FA067-55BA-33CD-E6F2-B24B2D5DE8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0137" y="63202"/>
            <a:ext cx="2743200" cy="3182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fld id="{567E9B64-DC09-41C8-9DE3-DA74AF8D2F97}" type="datetimeFigureOut">
              <a:rPr lang="en-US" dirty="0"/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5EAE2-7EF5-FFAA-CD74-AA63C6711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44016" y="6424761"/>
            <a:ext cx="4059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b="0" cap="all" spc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09DC1A-2539-3AE9-11EA-B87D22E62C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03951" y="6425816"/>
            <a:ext cx="4297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6E91CC32-6A6B-4E2E-BBA1-6864F305DA2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9790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+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4" orient="horz" pos="528">
          <p15:clr>
            <a:srgbClr val="F26B43"/>
          </p15:clr>
        </p15:guide>
        <p15:guide id="19" orient="horz" pos="2160">
          <p15:clr>
            <a:srgbClr val="F26B43"/>
          </p15:clr>
        </p15:guide>
        <p15:guide id="20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111" y="745440"/>
            <a:ext cx="11320904" cy="3559859"/>
          </a:xfrm>
        </p:spPr>
        <p:txBody>
          <a:bodyPr/>
          <a:lstStyle/>
          <a:p>
            <a:pPr algn="ctr"/>
            <a:r>
              <a:rPr lang="en-GB" sz="13800" err="1">
                <a:latin typeface="Comic Sans MS" panose="030F0702030302020204" pitchFamily="66" charset="0"/>
              </a:rPr>
              <a:t>I’Vengers</a:t>
            </a:r>
            <a:endParaRPr lang="en-US" sz="1380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>
                <a:latin typeface="Comic Sans MS" panose="030F0702030302020204" pitchFamily="66" charset="0"/>
              </a:rPr>
              <a:t>Sleep and Screen Time</a:t>
            </a:r>
            <a:endParaRPr lang="en-US" sz="48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636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981" y="620202"/>
            <a:ext cx="9956747" cy="913618"/>
          </a:xfrm>
        </p:spPr>
        <p:txBody>
          <a:bodyPr>
            <a:normAutofit fontScale="90000"/>
          </a:bodyPr>
          <a:lstStyle/>
          <a:p>
            <a:r>
              <a:rPr lang="en-GB" sz="6600" dirty="0">
                <a:solidFill>
                  <a:schemeClr val="accent1"/>
                </a:solidFill>
                <a:latin typeface="Comic Sans MS"/>
              </a:rPr>
              <a:t>Blue Light</a:t>
            </a:r>
            <a:endParaRPr lang="en-US" sz="6600" dirty="0">
              <a:solidFill>
                <a:schemeClr val="accent1"/>
              </a:solidFill>
              <a:latin typeface="Comic Sans M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467" y="1441809"/>
            <a:ext cx="9956747" cy="525001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u="sng" dirty="0">
                <a:latin typeface="Comic Sans MS"/>
              </a:rPr>
              <a:t>Do you know what blue light is?</a:t>
            </a:r>
          </a:p>
          <a:p>
            <a:r>
              <a:rPr lang="en-GB" sz="2400" dirty="0">
                <a:latin typeface="Comic Sans MS"/>
              </a:rPr>
              <a:t>Blue light can affect how you sleep. This light comes from your tablet, your phone, your computer and even the sun. </a:t>
            </a:r>
          </a:p>
          <a:p>
            <a:r>
              <a:rPr lang="en-GB" sz="2400" dirty="0">
                <a:latin typeface="Comic Sans MS"/>
              </a:rPr>
              <a:t>We need some blue light but our screens give out too much.</a:t>
            </a:r>
          </a:p>
          <a:p>
            <a:r>
              <a:rPr lang="en-GB" sz="2400" dirty="0">
                <a:latin typeface="Comic Sans MS"/>
              </a:rPr>
              <a:t>On some screens you can change the setting to night time mode which can help.</a:t>
            </a:r>
          </a:p>
          <a:p>
            <a:r>
              <a:rPr lang="en-GB" sz="2400" dirty="0">
                <a:latin typeface="Comic Sans MS"/>
              </a:rPr>
              <a:t>Cutting down on screen time before bed can help your sleep. </a:t>
            </a:r>
            <a:endParaRPr lang="en-US" sz="240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5873590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831240"/>
          </a:xfrm>
        </p:spPr>
        <p:txBody>
          <a:bodyPr/>
          <a:lstStyle/>
          <a:p>
            <a:r>
              <a:rPr lang="en-GB">
                <a:latin typeface="Comic Sans MS" panose="030F0702030302020204" pitchFamily="66" charset="0"/>
              </a:rPr>
              <a:t>How much sleep do you need?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23" y="1853558"/>
            <a:ext cx="10723840" cy="4323405"/>
          </a:xfrm>
        </p:spPr>
      </p:pic>
    </p:spTree>
    <p:extLst>
      <p:ext uri="{BB962C8B-B14F-4D97-AF65-F5344CB8AC3E}">
        <p14:creationId xmlns:p14="http://schemas.microsoft.com/office/powerpoint/2010/main" val="2777099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981" y="620202"/>
            <a:ext cx="9956747" cy="625294"/>
          </a:xfrm>
        </p:spPr>
        <p:txBody>
          <a:bodyPr>
            <a:normAutofit fontScale="90000"/>
          </a:bodyPr>
          <a:lstStyle/>
          <a:p>
            <a:r>
              <a:rPr lang="en-GB">
                <a:latin typeface="Comic Sans MS" panose="030F0702030302020204" pitchFamily="66" charset="0"/>
              </a:rPr>
              <a:t>What can I do instead?</a:t>
            </a:r>
            <a:endParaRPr lang="en-US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467" y="1462403"/>
            <a:ext cx="9956747" cy="471455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dirty="0">
                <a:latin typeface="Comic Sans MS"/>
              </a:rPr>
              <a:t>Read a book or share a book with your parents.</a:t>
            </a:r>
          </a:p>
          <a:p>
            <a:r>
              <a:rPr lang="en-GB" sz="2800" dirty="0">
                <a:latin typeface="Comic Sans MS"/>
              </a:rPr>
              <a:t>Play a board game </a:t>
            </a:r>
          </a:p>
          <a:p>
            <a:r>
              <a:rPr lang="en-GB" sz="2800" dirty="0">
                <a:latin typeface="Comic Sans MS"/>
              </a:rPr>
              <a:t>Listen to calming music</a:t>
            </a:r>
          </a:p>
          <a:p>
            <a:r>
              <a:rPr lang="en-GB" sz="2800" dirty="0">
                <a:latin typeface="Comic Sans MS"/>
              </a:rPr>
              <a:t>Talk to your parents about your day</a:t>
            </a:r>
          </a:p>
          <a:p>
            <a:r>
              <a:rPr lang="en-GB" sz="2800" dirty="0">
                <a:latin typeface="Comic Sans MS"/>
              </a:rPr>
              <a:t>Draw/ colour or write</a:t>
            </a:r>
          </a:p>
          <a:p>
            <a:r>
              <a:rPr lang="en-GB" sz="2800" dirty="0">
                <a:latin typeface="Comic Sans MS"/>
              </a:rPr>
              <a:t>Play with puppets</a:t>
            </a:r>
            <a:endParaRPr lang="en-GB" sz="280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/>
              </a:rPr>
              <a:t>Play outside</a:t>
            </a:r>
            <a:endParaRPr lang="en-GB" sz="2800">
              <a:latin typeface="Comic Sans MS" panose="030F0702030302020204" pitchFamily="66" charset="0"/>
            </a:endParaRPr>
          </a:p>
          <a:p>
            <a:endParaRPr lang="en-US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989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C157E-5D69-3676-0368-DBB2661C7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latin typeface="Comic Sans MS"/>
              </a:rPr>
              <a:t>Why do we need sleep?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57EEF-B9AD-8078-1BFC-AFBA4E6A8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>
                <a:latin typeface="Comic Sans MS"/>
              </a:rPr>
              <a:t>It helps our brains to rest.</a:t>
            </a:r>
          </a:p>
          <a:p>
            <a:r>
              <a:rPr lang="en-US" sz="3600" dirty="0">
                <a:latin typeface="Comic Sans MS"/>
              </a:rPr>
              <a:t>It helps our bodies remain healthy.</a:t>
            </a:r>
          </a:p>
          <a:p>
            <a:r>
              <a:rPr lang="en-US" sz="3600" dirty="0">
                <a:latin typeface="Comic Sans MS"/>
              </a:rPr>
              <a:t>We need it for our brains to function properly.</a:t>
            </a:r>
          </a:p>
          <a:p>
            <a:r>
              <a:rPr lang="en-US" sz="3600" dirty="0">
                <a:latin typeface="Comic Sans MS"/>
              </a:rPr>
              <a:t>It helps us to concentrate.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D82A5-1A72-89CD-F6B7-D741D4A20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C1F80-D4BF-4BD4-BC38-F9981D75519C}" type="datetime1">
              <a:t>11/12/2024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75F49-9ABE-95D0-B2C8-B3C8420FB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F1DC4-B8AB-EB1D-C784-B142E0FD3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1CC32-6A6B-4E2E-BBA1-6864F305DA26}" type="slidenum">
              <a:rPr lang="en-US" dirty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623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387" y="620202"/>
            <a:ext cx="9956747" cy="965105"/>
          </a:xfrm>
        </p:spPr>
        <p:txBody>
          <a:bodyPr/>
          <a:lstStyle/>
          <a:p>
            <a:r>
              <a:rPr lang="en-GB"/>
              <a:t>Quiz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1332151"/>
            <a:ext cx="8761412" cy="535198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400" dirty="0">
                <a:latin typeface="Comic Sans MS"/>
              </a:rPr>
              <a:t>1. On average, how many hours of sleep does a 6 or 7-year-old need each night?</a:t>
            </a:r>
          </a:p>
          <a:p>
            <a:endParaRPr lang="en-GB" sz="2400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2. A lack of sleep makes people perform better at school. True or false?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3. Why do we need sleep?</a:t>
            </a:r>
          </a:p>
          <a:p>
            <a:endParaRPr lang="en-GB" sz="2400" dirty="0">
              <a:latin typeface="Comic Sans MS"/>
            </a:endParaRPr>
          </a:p>
          <a:p>
            <a:r>
              <a:rPr lang="en-GB" sz="2400" dirty="0">
                <a:latin typeface="Comic Sans MS"/>
              </a:rPr>
              <a:t>4. Why do we need to stay off electronics before bed?</a:t>
            </a:r>
          </a:p>
          <a:p>
            <a:pPr marL="0" indent="0">
              <a:buNone/>
            </a:pPr>
            <a:endParaRPr lang="en-GB">
              <a:latin typeface="Comic Sans MS"/>
            </a:endParaRPr>
          </a:p>
          <a:p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  <a:p>
            <a:endParaRPr lang="en-GB">
              <a:latin typeface="Comic Sans MS" panose="030F0702030302020204" pitchFamily="66" charset="0"/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344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387" y="949715"/>
            <a:ext cx="9956747" cy="512024"/>
          </a:xfrm>
        </p:spPr>
        <p:txBody>
          <a:bodyPr>
            <a:normAutofit fontScale="90000"/>
          </a:bodyPr>
          <a:lstStyle/>
          <a:p>
            <a:r>
              <a:rPr lang="en-GB">
                <a:latin typeface="Comic Sans MS" panose="030F0702030302020204" pitchFamily="66" charset="0"/>
              </a:rPr>
              <a:t>Smilers Challenge</a:t>
            </a:r>
            <a:endParaRPr lang="en-US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1521" y="1742885"/>
            <a:ext cx="10354613" cy="461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>
                <a:latin typeface="Comic Sans MS" panose="030F0702030302020204" pitchFamily="66" charset="0"/>
              </a:rPr>
              <a:t>Challenge</a:t>
            </a:r>
            <a:endParaRPr lang="en-US" sz="600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Make a promise to try and have 30 minutes screen free time before bed every night. </a:t>
            </a:r>
          </a:p>
          <a:p>
            <a:r>
              <a:rPr lang="en-GB" sz="4000">
                <a:latin typeface="Comic Sans MS" panose="030F0702030302020204" pitchFamily="66" charset="0"/>
              </a:rPr>
              <a:t>See if you sleep better on the nights you do this. </a:t>
            </a:r>
          </a:p>
          <a:p>
            <a:r>
              <a:rPr lang="en-GB" sz="4000">
                <a:latin typeface="Comic Sans MS" panose="030F0702030302020204" pitchFamily="66" charset="0"/>
              </a:rPr>
              <a:t>Let us know what happens.</a:t>
            </a:r>
            <a:endParaRPr lang="en-US" sz="40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6266949"/>
      </p:ext>
    </p:extLst>
  </p:cSld>
  <p:clrMapOvr>
    <a:masterClrMapping/>
  </p:clrMapOvr>
</p:sld>
</file>

<file path=ppt/theme/theme1.xml><?xml version="1.0" encoding="utf-8"?>
<a:theme xmlns:a="http://schemas.openxmlformats.org/drawingml/2006/main" name="DylanVTI">
  <a:themeElements>
    <a:clrScheme name="DylanVTI">
      <a:dk1>
        <a:sysClr val="windowText" lastClr="000000"/>
      </a:dk1>
      <a:lt1>
        <a:sysClr val="window" lastClr="FFFFFF"/>
      </a:lt1>
      <a:dk2>
        <a:srgbClr val="1A1A33"/>
      </a:dk2>
      <a:lt2>
        <a:srgbClr val="EEFFE3"/>
      </a:lt2>
      <a:accent1>
        <a:srgbClr val="5C40EF"/>
      </a:accent1>
      <a:accent2>
        <a:srgbClr val="B8A0F8"/>
      </a:accent2>
      <a:accent3>
        <a:srgbClr val="00C777"/>
      </a:accent3>
      <a:accent4>
        <a:srgbClr val="005A66"/>
      </a:accent4>
      <a:accent5>
        <a:srgbClr val="9956EA"/>
      </a:accent5>
      <a:accent6>
        <a:srgbClr val="9BBB25"/>
      </a:accent6>
      <a:hlink>
        <a:srgbClr val="674CF0"/>
      </a:hlink>
      <a:folHlink>
        <a:srgbClr val="B53699"/>
      </a:folHlink>
    </a:clrScheme>
    <a:fontScheme name="Dylan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Dylan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ylanVTI" id="{CD0E21EA-FD0B-4FCD-9D95-B274E3CB7535}" vid="{F2F2D961-94DA-46D9-ABD7-77D6D5FB2C2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0</TotalTime>
  <Words>266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Comic Sans MS</vt:lpstr>
      <vt:lpstr>Neue Haas Grotesk Text Pro</vt:lpstr>
      <vt:lpstr>DylanVTI</vt:lpstr>
      <vt:lpstr>I’Vengers</vt:lpstr>
      <vt:lpstr>Blue Light</vt:lpstr>
      <vt:lpstr>How much sleep do you need?</vt:lpstr>
      <vt:lpstr>What can I do instead?</vt:lpstr>
      <vt:lpstr>Why do we need sleep?</vt:lpstr>
      <vt:lpstr>Quiz</vt:lpstr>
      <vt:lpstr>Smilers Challenge</vt:lpstr>
      <vt:lpstr>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I’Vengers</dc:title>
  <dc:creator>Cheryl Skingle</dc:creator>
  <cp:lastModifiedBy>Cheryl Skingle</cp:lastModifiedBy>
  <cp:revision>30</cp:revision>
  <dcterms:created xsi:type="dcterms:W3CDTF">2024-03-28T17:55:27Z</dcterms:created>
  <dcterms:modified xsi:type="dcterms:W3CDTF">2024-11-12T17:17:49Z</dcterms:modified>
</cp:coreProperties>
</file>