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63" r:id="rId4"/>
    <p:sldId id="264" r:id="rId5"/>
    <p:sldId id="262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83"/>
    <p:restoredTop sz="94646"/>
  </p:normalViewPr>
  <p:slideViewPr>
    <p:cSldViewPr snapToGrid="0" snapToObjects="1">
      <p:cViewPr varScale="1">
        <p:scale>
          <a:sx n="70" d="100"/>
          <a:sy n="70" d="100"/>
        </p:scale>
        <p:origin x="8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284BA8F-EF00-464A-82A0-AC6ACE3409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199C5929-6655-F84D-8232-1C89BA3FA3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0234D40-BDAC-FA43-94AD-7431C70CC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9313766-B429-2840-97F3-E1674497AE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B88BF16-D60C-5C47-92FF-DF92E2B47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386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1C196C-9E55-7B40-BD6C-28A41888C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E9A852-E5CE-CE4B-9C68-927FED225F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2E70CF4-2354-8D43-B3AB-67E5E1AC7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E370895-196B-B549-974C-6946C4B1F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D4BCFBD-2F09-094B-9AF1-8A35AF7E3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0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88061C0-3AB9-1844-ADF3-B64A5B81E9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050C383-9305-2A48-9E71-2F433FF74D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550322-08EB-934B-8E2B-1838519A1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CD22045-EC1A-2940-A682-F6A696837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37E70EF-49C7-494F-BF69-D4D4699C4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695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72AF314-232B-3E4F-B51A-7E8782C08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15C1609-311B-ED42-AE1D-A6D4E8EBFF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7C73042-82C6-554D-91A0-F2DE40CE8F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3842666-D04C-7F46-B5D7-B50149D36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BD84B57D-4012-7C48-BC92-891439D10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082A8476-97E9-864A-B641-2A4F124C6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017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9709C0-A9FD-4340-9C3B-ED8161C01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E201E4F-5B03-EF4A-8260-343AAB96C8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46EF36DD-D14E-C640-84A6-33A6F896CA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1F459E8E-1A93-EC42-8B06-9F911059F9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53F42A74-C329-7A4B-9668-D70E3297FA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30B6AF92-C3A8-2541-A566-9AD998874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CDBAB5D5-8D79-4640-A61F-43820C5C3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061072B4-D2FD-3841-9207-487CCC180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383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FB86E5-41D4-B244-97AA-47C0B6B7B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68CD0197-46E4-A14C-8ED0-10BDD782B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272D4057-BCA7-2949-844C-F03134E84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6D9CC5E6-7FCD-4D41-A5C0-36B87F7AA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009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22A46ABA-CE8F-3448-8107-3D4C8FF52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E66A7B1-0A8A-784B-8C1D-BF313D000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400495A0-D2F3-6645-B3C1-E57AB2CFC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941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1BC0FB1-25D7-B247-BC16-DE3057155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E437D0D-0DFB-8741-8165-006A0A087E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A7759128-CC7C-FE4B-BDD4-1E36C9DA36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1E90D9F-F376-BF4A-AA03-BE6E89B7A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5D9BE492-3696-6142-B777-5A22A83EE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E5BDCE3D-044E-E847-A80D-1F90A1C17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45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97DFCC6-E0CD-244F-BE08-0074CD3BA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87BE97-2A2F-3543-BCB1-86E87B0DFA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9527FC3D-8F27-A044-917D-0A7C0FA91D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5769D817-2A8C-BA4E-BC04-CBB848B5B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E00FA46-9404-8C49-A627-3E4C1886A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48EDD2F-BB5D-3E46-9D95-BCB3941F0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188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2E7FEE2-9D5C-0043-B079-D3F922E0F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0658EBF-F7B1-6D43-90A9-7E756F4C3C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7FB0235-8A17-6047-9EA2-A67C56FC6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B5911D5-441C-9B4E-B0B0-D516E8B2B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E6A4750-EE29-1C41-A8DD-3D81DB6AB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40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1820C3A0-98A2-394E-BFE0-3709125D75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8BE63EC3-88B5-0A48-91A2-1F5CB2921F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A4EB9D8-D006-B74E-BB20-25978B4E2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C2F03D2-C554-E14B-AC13-F020AEDCC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03BC41B-CD85-CD4C-A8F4-575353A9B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238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97162DDA-D163-0448-9BDF-46FF5192D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864888B-C4EF-0E40-86CC-1DF43FABD9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8C78E7-43E1-2E42-8B25-F6A840E4EE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37DEB-39D8-9744-9534-CE8B69F28EDD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2545BCE-7D5D-164F-B1EC-3887FD2E22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99235A3-0735-5244-B210-56E0BF626D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653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1BF776D-7872-464C-8A23-6A60ABD9C1E7}"/>
              </a:ext>
            </a:extLst>
          </p:cNvPr>
          <p:cNvSpPr txBox="1"/>
          <p:nvPr/>
        </p:nvSpPr>
        <p:spPr>
          <a:xfrm>
            <a:off x="1766045" y="596152"/>
            <a:ext cx="8382295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>
                <a:solidFill>
                  <a:srgbClr val="002060"/>
                </a:solidFill>
                <a:latin typeface="VAG Rounded" panose="02000303030000020004" pitchFamily="2" charset="0"/>
              </a:rPr>
              <a:t>i-vengers UNITE! </a:t>
            </a:r>
            <a:r>
              <a:rPr lang="en-US" sz="8000" b="1" dirty="0">
                <a:solidFill>
                  <a:schemeClr val="bg1"/>
                </a:solidFill>
                <a:latin typeface="VAG Rounded" panose="02000303030000020004" pitchFamily="2" charset="0"/>
              </a:rPr>
              <a:t/>
            </a:r>
            <a:br>
              <a:rPr lang="en-US" sz="8000" b="1" dirty="0">
                <a:solidFill>
                  <a:schemeClr val="bg1"/>
                </a:solidFill>
                <a:latin typeface="VAG Rounded" panose="02000303030000020004" pitchFamily="2" charset="0"/>
              </a:rPr>
            </a:br>
            <a:r>
              <a:rPr lang="en-US" sz="54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We are the i-vengers from… </a:t>
            </a:r>
            <a:r>
              <a:rPr lang="en-US" sz="5400" dirty="0" err="1" smtClean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Killamarsh</a:t>
            </a:r>
            <a:r>
              <a:rPr lang="en-US" sz="5400" dirty="0" smtClean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 Infant and Nursery School</a:t>
            </a:r>
            <a:endParaRPr lang="en-US" sz="5400" b="1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187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5CDB8C5-7AAE-3646-A259-D6A48D087A34}"/>
              </a:ext>
            </a:extLst>
          </p:cNvPr>
          <p:cNvSpPr txBox="1"/>
          <p:nvPr/>
        </p:nvSpPr>
        <p:spPr>
          <a:xfrm>
            <a:off x="1766046" y="596152"/>
            <a:ext cx="64994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2060"/>
                </a:solidFill>
                <a:latin typeface="VAG Rounded" panose="02000303030000020004" pitchFamily="2" charset="0"/>
              </a:rPr>
              <a:t>Who are we</a:t>
            </a:r>
            <a:r>
              <a:rPr lang="en-US" sz="5400" b="1" dirty="0" smtClean="0">
                <a:solidFill>
                  <a:srgbClr val="002060"/>
                </a:solidFill>
                <a:latin typeface="VAG Rounded" panose="02000303030000020004" pitchFamily="2" charset="0"/>
              </a:rPr>
              <a:t>?</a:t>
            </a:r>
            <a:endParaRPr lang="en-US" sz="5400" b="1" dirty="0">
              <a:solidFill>
                <a:srgbClr val="002060"/>
              </a:solidFill>
              <a:latin typeface="VAG Rounded" panose="02000303030000020004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60269" y="1725259"/>
            <a:ext cx="1626141" cy="12145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18814" y="1709533"/>
            <a:ext cx="1644146" cy="12280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23497" y="1745467"/>
            <a:ext cx="1650867" cy="12330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498350" y="1727807"/>
            <a:ext cx="1646271" cy="122962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73339" y="393055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665028" y="3439236"/>
            <a:ext cx="17196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My name is Erin and my superpower is I am very good at maths and doing homework. I enjoy </a:t>
            </a:r>
            <a:r>
              <a:rPr lang="en-GB" dirty="0">
                <a:latin typeface="Comic Sans MS" panose="030F0702030302020204" pitchFamily="66" charset="0"/>
              </a:rPr>
              <a:t>M</a:t>
            </a:r>
            <a:r>
              <a:rPr lang="en-GB" dirty="0" smtClean="0">
                <a:latin typeface="Comic Sans MS" panose="030F0702030302020204" pitchFamily="66" charset="0"/>
              </a:rPr>
              <a:t>inecraft speed runs. 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01321" y="3439236"/>
            <a:ext cx="17196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My name is Cameron and my superpower is I am very good at topic. I enjoy Minecraft. 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37614" y="3439236"/>
            <a:ext cx="171961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My name is Lola and my superpower is I am very good at gymnastics. I enjoy playing games like </a:t>
            </a:r>
            <a:r>
              <a:rPr lang="en-GB" dirty="0" err="1" smtClean="0">
                <a:latin typeface="Comic Sans MS" panose="030F0702030302020204" pitchFamily="66" charset="0"/>
              </a:rPr>
              <a:t>Roblox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461676" y="3439236"/>
            <a:ext cx="17196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My name is Austen and my superpower is I sometimes do fast writing. I enjoy watching videos.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826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3B056F23-F50F-E34F-A1F4-51F4BDA03DD8}"/>
              </a:ext>
            </a:extLst>
          </p:cNvPr>
          <p:cNvSpPr txBox="1"/>
          <p:nvPr/>
        </p:nvSpPr>
        <p:spPr>
          <a:xfrm>
            <a:off x="1766045" y="725322"/>
            <a:ext cx="986632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VAG Rounded" panose="02000303030000020004" pitchFamily="2" charset="0"/>
              </a:rPr>
              <a:t>What is an </a:t>
            </a:r>
            <a:r>
              <a:rPr lang="en-US" sz="3600" b="1" dirty="0" err="1">
                <a:solidFill>
                  <a:srgbClr val="002060"/>
                </a:solidFill>
                <a:latin typeface="VAG Rounded" panose="02000303030000020004" pitchFamily="2" charset="0"/>
              </a:rPr>
              <a:t>i-venger</a:t>
            </a:r>
            <a:r>
              <a:rPr lang="en-US" sz="3600" b="1" dirty="0" smtClean="0">
                <a:solidFill>
                  <a:srgbClr val="002060"/>
                </a:solidFill>
                <a:latin typeface="VAG Rounded" panose="02000303030000020004" pitchFamily="2" charset="0"/>
              </a:rPr>
              <a:t>?</a:t>
            </a:r>
          </a:p>
          <a:p>
            <a:endParaRPr lang="en-US" sz="3600" b="1" dirty="0" smtClean="0">
              <a:solidFill>
                <a:srgbClr val="002060"/>
              </a:solidFill>
              <a:latin typeface="VAG Rounded" panose="02000303030000020004" pitchFamily="2" charset="0"/>
            </a:endParaRPr>
          </a:p>
          <a:p>
            <a:r>
              <a:rPr lang="en-US" sz="3600" dirty="0" smtClean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1</a:t>
            </a:r>
            <a:r>
              <a:rPr lang="en-US" sz="3600" dirty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. An </a:t>
            </a:r>
            <a:r>
              <a:rPr lang="en-US" sz="3600" dirty="0" err="1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i-venger</a:t>
            </a:r>
            <a:r>
              <a:rPr lang="en-US" sz="3600" dirty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 is a digital leader.</a:t>
            </a:r>
          </a:p>
          <a:p>
            <a:r>
              <a:rPr lang="en-US" sz="3600" dirty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2. We are going to help everyone else learn about online safety – including the teachers!</a:t>
            </a:r>
          </a:p>
          <a:p>
            <a:r>
              <a:rPr lang="en-US" sz="3600" dirty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3. We are online heroes.</a:t>
            </a:r>
          </a:p>
          <a:p>
            <a:r>
              <a:rPr lang="en-GB" sz="3600" dirty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4. We will help if you don’t know much about online safety.</a:t>
            </a:r>
          </a:p>
          <a:p>
            <a:r>
              <a:rPr lang="en-GB" sz="3600" dirty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5. We know what to do </a:t>
            </a:r>
            <a:r>
              <a:rPr lang="en-GB" sz="3600" dirty="0" smtClean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online.</a:t>
            </a:r>
            <a:endParaRPr lang="en-US" sz="3600" dirty="0">
              <a:solidFill>
                <a:srgbClr val="FF0000"/>
              </a:solidFill>
              <a:latin typeface="Source Sans Pro" panose="020B0503030403020204" pitchFamily="34" charset="0"/>
              <a:ea typeface="Source Sans Pro" panose="020B0503030403020204" pitchFamily="34" charset="0"/>
            </a:endParaRPr>
          </a:p>
          <a:p>
            <a:endParaRPr lang="en-US" sz="240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5026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3B056F23-F50F-E34F-A1F4-51F4BDA03DD8}"/>
              </a:ext>
            </a:extLst>
          </p:cNvPr>
          <p:cNvSpPr txBox="1"/>
          <p:nvPr/>
        </p:nvSpPr>
        <p:spPr>
          <a:xfrm>
            <a:off x="1766046" y="725322"/>
            <a:ext cx="9206754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VAG Rounded" panose="02000303030000020004" pitchFamily="2" charset="0"/>
              </a:rPr>
              <a:t>What is our next task?</a:t>
            </a:r>
          </a:p>
          <a:p>
            <a:endParaRPr lang="en-US" sz="3600" b="1" dirty="0">
              <a:solidFill>
                <a:srgbClr val="002060"/>
              </a:solidFill>
              <a:latin typeface="VAG Rounded" panose="02000303030000020004" pitchFamily="2" charset="0"/>
            </a:endParaRPr>
          </a:p>
          <a:p>
            <a:r>
              <a:rPr lang="en-US" sz="3600" dirty="0" smtClean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We are going to send out a survey to all the children and the parents. </a:t>
            </a:r>
          </a:p>
          <a:p>
            <a:r>
              <a:rPr lang="en-GB" sz="3600" dirty="0" smtClean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There will be one for the children and a different one for the parents. </a:t>
            </a:r>
          </a:p>
          <a:p>
            <a:endParaRPr lang="en-GB" sz="3600" dirty="0">
              <a:solidFill>
                <a:srgbClr val="FF0000"/>
              </a:solidFill>
              <a:latin typeface="Source Sans Pro" panose="020B0503030403020204" pitchFamily="34" charset="0"/>
              <a:ea typeface="Source Sans Pro" panose="020B0503030403020204" pitchFamily="34" charset="0"/>
            </a:endParaRPr>
          </a:p>
          <a:p>
            <a:r>
              <a:rPr lang="en-GB" sz="3600" dirty="0" smtClean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Please help your parents to fill these in because they will help us to complete our missions and get our first certificate. </a:t>
            </a:r>
            <a:endParaRPr lang="en-US" sz="3600" dirty="0">
              <a:solidFill>
                <a:srgbClr val="FF0000"/>
              </a:solidFill>
              <a:latin typeface="Source Sans Pro" panose="020B0503030403020204" pitchFamily="34" charset="0"/>
              <a:ea typeface="Source Sans Pro" panose="020B0503030403020204" pitchFamily="34" charset="0"/>
            </a:endParaRPr>
          </a:p>
          <a:p>
            <a:endParaRPr lang="en-US" sz="240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  <a:p>
            <a:endParaRPr lang="en-US" sz="240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1143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0094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213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Source Sans Pro</vt:lpstr>
      <vt:lpstr>VAG Rounded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</dc:creator>
  <cp:lastModifiedBy>Cheryl Skingle</cp:lastModifiedBy>
  <cp:revision>10</cp:revision>
  <cp:lastPrinted>2023-03-27T12:20:37Z</cp:lastPrinted>
  <dcterms:created xsi:type="dcterms:W3CDTF">2020-10-28T14:38:50Z</dcterms:created>
  <dcterms:modified xsi:type="dcterms:W3CDTF">2023-03-27T12:20:59Z</dcterms:modified>
</cp:coreProperties>
</file>